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58921" y="0"/>
            <a:ext cx="10274157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09800" y="2693987"/>
            <a:ext cx="7772400" cy="147002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sz="9400" b="0" i="0">
                <a:latin typeface="Calibri"/>
              </a:rPr>
              <a:t>Hal Quiz</a:t>
            </a:r>
            <a:endParaRPr sz="9400" b="0" i="0">
              <a:latin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287" y="0"/>
            <a:ext cx="1218142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524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Location</a:t>
            </a:r>
          </a:p>
          <a:p>
            <a:r>
              <a:t>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t>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Categories (Indicated on each page):</a:t>
            </a:r>
          </a:p>
          <a:p>
            <a:pPr lvl="1"/>
            <a:r>
              <a:t>Anime:</a:t>
            </a:r>
          </a:p>
          <a:p>
            <a:pPr lvl="2"/>
            <a:r>
              <a:t> Character</a:t>
            </a:r>
          </a:p>
          <a:p>
            <a:pPr lvl="1"/>
            <a:r>
              <a:t>Non-Anime (denoted by not mentioning anime):</a:t>
            </a:r>
          </a:p>
          <a:p>
            <a:pPr lvl="2"/>
            <a:r>
              <a:t>Location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rcRect b="17857" l="28321" r="62907" t="67411"/>
          <a:stretch>
            <a:fillRect/>
          </a:stretch>
        </p:blipFill>
        <p:spPr>
          <a:xfrm>
            <a:off x="3452872" y="4623026"/>
            <a:ext cx="1069473" cy="10103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524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Anime Character</a:t>
            </a:r>
          </a:p>
          <a:p>
            <a:r>
              <a:t>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rcRect l="49373" r="37845" t="84375"/>
          <a:stretch>
            <a:fillRect/>
          </a:stretch>
        </p:blipFill>
        <p:spPr>
          <a:xfrm>
            <a:off x="6019609" y="5786437"/>
            <a:ext cx="1558375" cy="1071562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rcRect b="17857" l="28321" r="62907" t="67411"/>
          <a:stretch>
            <a:fillRect/>
          </a:stretch>
        </p:blipFill>
        <p:spPr>
          <a:xfrm>
            <a:off x="3452872" y="4623026"/>
            <a:ext cx="1069473" cy="101033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0"/>
            <a:ext cx="1524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Anime Character</a:t>
            </a:r>
          </a:p>
          <a:p>
            <a:r>
              <a:t>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rcRect b="62500" l="50125" r="36090" t="10268"/>
          <a:stretch>
            <a:fillRect/>
          </a:stretch>
        </p:blipFill>
        <p:spPr>
          <a:xfrm>
            <a:off x="6111278" y="704169"/>
            <a:ext cx="1680601" cy="186758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rcRect b="17857" l="28321" r="62907" t="67411"/>
          <a:stretch>
            <a:fillRect/>
          </a:stretch>
        </p:blipFill>
        <p:spPr>
          <a:xfrm>
            <a:off x="3452872" y="4623026"/>
            <a:ext cx="1069473" cy="1010330"/>
          </a:xfrm>
          <a:prstGeom prst="rect">
            <a:avLst/>
          </a:prstGeom>
        </p:spPr>
      </p:pic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rcRect l="49373" r="37845" t="84375"/>
          <a:stretch>
            <a:fillRect/>
          </a:stretch>
        </p:blipFill>
        <p:spPr>
          <a:xfrm>
            <a:off x="6019609" y="5786437"/>
            <a:ext cx="1558375" cy="10715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1524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Anime Character</a:t>
            </a:r>
          </a:p>
          <a:p>
            <a:r>
              <a:t>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524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Anime Character</a:t>
            </a:r>
          </a:p>
          <a:p>
            <a:r>
              <a:t>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rcRect b="69196" l="53133" r="38596" t="14286"/>
          <a:stretch>
            <a:fillRect/>
          </a:stretch>
        </p:blipFill>
        <p:spPr>
          <a:xfrm>
            <a:off x="6477623" y="979714"/>
            <a:ext cx="1007486" cy="113279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524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Location</a:t>
            </a:r>
          </a:p>
          <a:p>
            <a:r>
              <a:t>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rcRect b="16071" l="38596" r="50125" t="60268"/>
          <a:stretch>
            <a:fillRect/>
          </a:stretch>
        </p:blipFill>
        <p:spPr>
          <a:xfrm>
            <a:off x="4706889" y="4133169"/>
            <a:ext cx="1373845" cy="1622651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rcRect b="69196" l="53133" r="38596" t="14286"/>
          <a:stretch>
            <a:fillRect/>
          </a:stretch>
        </p:blipFill>
        <p:spPr>
          <a:xfrm>
            <a:off x="6477623" y="979714"/>
            <a:ext cx="1007486" cy="113279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0"/>
            <a:ext cx="1524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Location</a:t>
            </a:r>
          </a:p>
          <a:p>
            <a:r>
              <a:t>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rcRect b="33036" l="59900" r="25313" t="41518"/>
          <a:stretch>
            <a:fillRect/>
          </a:stretch>
        </p:blipFill>
        <p:spPr>
          <a:xfrm>
            <a:off x="7301930" y="2847294"/>
            <a:ext cx="1801263" cy="1745116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rcRect b="69196" l="53133" r="38596" t="14286"/>
          <a:stretch>
            <a:fillRect/>
          </a:stretch>
        </p:blipFill>
        <p:spPr>
          <a:xfrm>
            <a:off x="6477623" y="979714"/>
            <a:ext cx="1007486" cy="1132794"/>
          </a:xfrm>
          <a:prstGeom prst="rect">
            <a:avLst/>
          </a:prstGeom>
        </p:spPr>
      </p:pic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rcRect b="16071" l="38596" r="50125" t="60268"/>
          <a:stretch>
            <a:fillRect/>
          </a:stretch>
        </p:blipFill>
        <p:spPr>
          <a:xfrm>
            <a:off x="4706889" y="4133169"/>
            <a:ext cx="1373845" cy="16226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15240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Location</a:t>
            </a:r>
          </a:p>
          <a:p>
            <a:r>
              <a:t>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